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sldIdLst>
    <p:sldId id="256" r:id="rId2"/>
    <p:sldId id="259" r:id="rId3"/>
    <p:sldId id="257" r:id="rId4"/>
    <p:sldId id="258"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15" autoAdjust="0"/>
    <p:restoredTop sz="94660"/>
  </p:normalViewPr>
  <p:slideViewPr>
    <p:cSldViewPr snapToGrid="0">
      <p:cViewPr varScale="1">
        <p:scale>
          <a:sx n="63" d="100"/>
          <a:sy n="63" d="100"/>
        </p:scale>
        <p:origin x="66"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jpe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dirty="0"/>
              <a:t>Click to edit Master title style</a:t>
            </a:r>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latin typeface="+mn-lt"/>
              </a:defRPr>
            </a:lvl1pPr>
          </a:lstStyle>
          <a:p>
            <a:fld id="{11A6662E-FAF4-44BC-88B5-85A7CBFB6D30}" type="datetime1">
              <a:rPr lang="en-US" smtClean="0"/>
              <a:pPr/>
              <a:t>12/6/2020</a:t>
            </a:fld>
            <a:endParaRPr lang="en-US"/>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latin typeface="+mn-lt"/>
              </a:defRPr>
            </a:lvl1pPr>
          </a:lstStyle>
          <a:p>
            <a:endParaRPr lang="en-US"/>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2693022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12/6/2020</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01047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12/6/2020</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622621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838200" y="365760"/>
            <a:ext cx="10515600" cy="1325563"/>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12/6/2020</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934440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12/6/2020</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56306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12/6/2020</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420725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839788" y="175260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839788" y="2666999"/>
            <a:ext cx="5157787"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183188"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12/6/2020</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66961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p:txBody>
          <a:bodyPr/>
          <a:lstStyle/>
          <a:p>
            <a:fld id="{3AB41CFF-90C9-47B3-9DA1-F2BF8D839F7E}" type="datetime1">
              <a:rPr lang="en-US" smtClean="0"/>
              <a:t>12/6/2020</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079015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12/6/2020</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369413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12/6/2020</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611037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12/6/2020</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20118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0" name="Picture 39">
            <a:extLst>
              <a:ext uri="{FF2B5EF4-FFF2-40B4-BE49-F238E27FC236}">
                <a16:creationId xmlns:a16="http://schemas.microsoft.com/office/drawing/2014/main" id="{1CB7E8AE-A3AC-4BB7-A5C6-F00EC697B265}"/>
              </a:ext>
            </a:extLst>
          </p:cNvPr>
          <p:cNvPicPr>
            <a:picLocks noChangeAspect="1"/>
          </p:cNvPicPr>
          <p:nvPr/>
        </p:nvPicPr>
        <p:blipFill>
          <a:blip r:embed="rId1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838200" y="42545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838200" y="1949450"/>
            <a:ext cx="10515600"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838200" y="6324600"/>
            <a:ext cx="2743200" cy="365125"/>
          </a:xfrm>
          <a:prstGeom prst="rect">
            <a:avLst/>
          </a:prstGeom>
        </p:spPr>
        <p:txBody>
          <a:bodyPr vert="horz" lIns="91440" tIns="45720" rIns="91440" bIns="45720" rtlCol="0" anchor="ctr"/>
          <a:lstStyle>
            <a:lvl1pPr algn="l">
              <a:defRPr sz="900">
                <a:solidFill>
                  <a:schemeClr val="bg1">
                    <a:alpha val="60000"/>
                  </a:schemeClr>
                </a:solidFill>
                <a:latin typeface="+mn-lt"/>
              </a:defRPr>
            </a:lvl1pPr>
          </a:lstStyle>
          <a:p>
            <a:fld id="{57E0CF6C-748E-4B7A-BC8B-3011EF78ED13}" type="datetime1">
              <a:rPr lang="en-US" smtClean="0"/>
              <a:pPr/>
              <a:t>12/6/2020</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324600"/>
            <a:ext cx="4114800" cy="365125"/>
          </a:xfrm>
          <a:prstGeom prst="rect">
            <a:avLst/>
          </a:prstGeom>
        </p:spPr>
        <p:txBody>
          <a:bodyPr vert="horz" lIns="91440" tIns="45720" rIns="91440" bIns="45720" rtlCol="0" anchor="ctr"/>
          <a:lstStyle>
            <a:lvl1pPr algn="ctr">
              <a:defRPr sz="900">
                <a:solidFill>
                  <a:schemeClr val="bg1">
                    <a:alpha val="60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610600" y="6324600"/>
            <a:ext cx="2743200" cy="365125"/>
          </a:xfrm>
          <a:prstGeom prst="rect">
            <a:avLst/>
          </a:prstGeom>
        </p:spPr>
        <p:txBody>
          <a:bodyPr vert="horz" lIns="91440" tIns="45720" rIns="91440" bIns="45720" rtlCol="0" anchor="ctr"/>
          <a:lstStyle>
            <a:lvl1pPr algn="r">
              <a:defRPr sz="900">
                <a:solidFill>
                  <a:schemeClr val="bg1">
                    <a:alpha val="60000"/>
                  </a:schemeClr>
                </a:solidFill>
                <a:latin typeface="+mn-l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3150893503"/>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8" r:id="rId7"/>
    <p:sldLayoutId id="2147483744" r:id="rId8"/>
    <p:sldLayoutId id="2147483745" r:id="rId9"/>
    <p:sldLayoutId id="2147483746" r:id="rId10"/>
    <p:sldLayoutId id="2147483747" r:id="rId11"/>
  </p:sldLayoutIdLst>
  <p:hf sldNum="0" hdr="0" ftr="0" dt="0"/>
  <p:txStyles>
    <p:title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6"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7" name="Rectangle 12">
            <a:extLst>
              <a:ext uri="{FF2B5EF4-FFF2-40B4-BE49-F238E27FC236}">
                <a16:creationId xmlns:a16="http://schemas.microsoft.com/office/drawing/2014/main" id="{61B17B84-F8A7-4053-9C9D-91E3CA7FF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0"/>
            <a:ext cx="12188951" cy="6858000"/>
          </a:xfrm>
          <a:prstGeom prst="rect">
            <a:avLst/>
          </a:prstGeom>
          <a:blipFill dpi="0" rotWithShape="1">
            <a:blip r:embed="rId2">
              <a:alphaModFix amt="30000"/>
              <a:lum bright="70000" contrast="-70000"/>
            </a:blip>
            <a:srcRect/>
            <a:tile tx="889000" ty="0" sx="100000" sy="100000" flip="xy" algn="t"/>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12B3C905-2FB7-4EDE-B6A6-11DEB806AB10}"/>
              </a:ext>
            </a:extLst>
          </p:cNvPr>
          <p:cNvPicPr>
            <a:picLocks noChangeAspect="1"/>
          </p:cNvPicPr>
          <p:nvPr/>
        </p:nvPicPr>
        <p:blipFill rotWithShape="1">
          <a:blip r:embed="rId3">
            <a:alphaModFix amt="70000"/>
          </a:blip>
          <a:srcRect t="23404" b="22734"/>
          <a:stretch/>
        </p:blipFill>
        <p:spPr>
          <a:xfrm>
            <a:off x="20" y="10"/>
            <a:ext cx="12188932" cy="6856614"/>
          </a:xfrm>
          <a:prstGeom prst="rect">
            <a:avLst/>
          </a:prstGeom>
        </p:spPr>
      </p:pic>
      <p:sp>
        <p:nvSpPr>
          <p:cNvPr id="2" name="Title 1">
            <a:extLst>
              <a:ext uri="{FF2B5EF4-FFF2-40B4-BE49-F238E27FC236}">
                <a16:creationId xmlns:a16="http://schemas.microsoft.com/office/drawing/2014/main" id="{A4E72512-2FF7-4C97-9044-B02C816D9B70}"/>
              </a:ext>
            </a:extLst>
          </p:cNvPr>
          <p:cNvSpPr>
            <a:spLocks noGrp="1"/>
          </p:cNvSpPr>
          <p:nvPr>
            <p:ph type="ctrTitle"/>
          </p:nvPr>
        </p:nvSpPr>
        <p:spPr>
          <a:xfrm>
            <a:off x="838200" y="740211"/>
            <a:ext cx="7530685" cy="3163864"/>
          </a:xfrm>
        </p:spPr>
        <p:txBody>
          <a:bodyPr>
            <a:normAutofit/>
          </a:bodyPr>
          <a:lstStyle/>
          <a:p>
            <a:pPr algn="l"/>
            <a:r>
              <a:rPr lang="en-US" sz="5200">
                <a:solidFill>
                  <a:srgbClr val="FFFFFF"/>
                </a:solidFill>
              </a:rPr>
              <a:t>ARVR AFRICA HACKATHON 2020</a:t>
            </a:r>
          </a:p>
        </p:txBody>
      </p:sp>
      <p:sp>
        <p:nvSpPr>
          <p:cNvPr id="3" name="Subtitle 2">
            <a:extLst>
              <a:ext uri="{FF2B5EF4-FFF2-40B4-BE49-F238E27FC236}">
                <a16:creationId xmlns:a16="http://schemas.microsoft.com/office/drawing/2014/main" id="{D2A039C7-4DA3-423E-99F5-24D552A2C594}"/>
              </a:ext>
            </a:extLst>
          </p:cNvPr>
          <p:cNvSpPr>
            <a:spLocks noGrp="1"/>
          </p:cNvSpPr>
          <p:nvPr>
            <p:ph type="subTitle" idx="1"/>
          </p:nvPr>
        </p:nvSpPr>
        <p:spPr>
          <a:xfrm>
            <a:off x="838200" y="4074515"/>
            <a:ext cx="7583133" cy="2273276"/>
          </a:xfrm>
        </p:spPr>
        <p:txBody>
          <a:bodyPr>
            <a:normAutofit fontScale="92500"/>
          </a:bodyPr>
          <a:lstStyle/>
          <a:p>
            <a:r>
              <a:rPr lang="en-US" sz="2200" dirty="0">
                <a:solidFill>
                  <a:srgbClr val="FFFFFF"/>
                </a:solidFill>
              </a:rPr>
              <a:t>THE DESIGN AND IMPLEMENTATIONS OF  COVID-19 AR                   SOCIAL DISTANCING APP</a:t>
            </a:r>
          </a:p>
          <a:p>
            <a:pPr algn="l"/>
            <a:r>
              <a:rPr lang="en-US" sz="2200" dirty="0">
                <a:solidFill>
                  <a:srgbClr val="FFFFFF"/>
                </a:solidFill>
              </a:rPr>
              <a:t>                                       (SODA)</a:t>
            </a:r>
          </a:p>
          <a:p>
            <a:pPr algn="l"/>
            <a:r>
              <a:rPr lang="en-US" sz="2200" dirty="0">
                <a:solidFill>
                  <a:srgbClr val="FFFFFF"/>
                </a:solidFill>
              </a:rPr>
              <a:t>TEAM NAME: SODA Tech</a:t>
            </a:r>
          </a:p>
          <a:p>
            <a:pPr algn="l"/>
            <a:r>
              <a:rPr lang="en-US" sz="2200" dirty="0">
                <a:solidFill>
                  <a:srgbClr val="FFFFFF"/>
                </a:solidFill>
              </a:rPr>
              <a:t>Team members: Dake Daniel, </a:t>
            </a:r>
            <a:r>
              <a:rPr lang="en-US" sz="2200" dirty="0" err="1">
                <a:solidFill>
                  <a:srgbClr val="FFFFFF"/>
                </a:solidFill>
              </a:rPr>
              <a:t>Adelaid</a:t>
            </a:r>
            <a:r>
              <a:rPr lang="en-US" sz="2200" dirty="0">
                <a:solidFill>
                  <a:srgbClr val="FFFFFF"/>
                </a:solidFill>
              </a:rPr>
              <a:t> </a:t>
            </a:r>
            <a:r>
              <a:rPr lang="en-US" sz="2200" dirty="0" err="1">
                <a:solidFill>
                  <a:srgbClr val="FFFFFF"/>
                </a:solidFill>
              </a:rPr>
              <a:t>Atakora</a:t>
            </a:r>
            <a:r>
              <a:rPr lang="en-US" sz="2200" dirty="0">
                <a:solidFill>
                  <a:srgbClr val="FFFFFF"/>
                </a:solidFill>
              </a:rPr>
              <a:t>, Erica Tetteh, </a:t>
            </a:r>
          </a:p>
          <a:p>
            <a:pPr algn="l"/>
            <a:endParaRPr lang="en-US" sz="2200" dirty="0">
              <a:solidFill>
                <a:srgbClr val="FFFFFF"/>
              </a:solidFill>
            </a:endParaRPr>
          </a:p>
          <a:p>
            <a:pPr algn="l"/>
            <a:endParaRPr lang="en-US" sz="2200" dirty="0">
              <a:solidFill>
                <a:srgbClr val="FFFFFF"/>
              </a:solidFill>
            </a:endParaRPr>
          </a:p>
          <a:p>
            <a:pPr algn="l"/>
            <a:endParaRPr lang="en-US" sz="2200" dirty="0">
              <a:solidFill>
                <a:srgbClr val="FFFFFF"/>
              </a:solidFill>
            </a:endParaRPr>
          </a:p>
          <a:p>
            <a:pPr algn="l"/>
            <a:endParaRPr lang="en-US" sz="2200" dirty="0">
              <a:solidFill>
                <a:srgbClr val="FFFFFF"/>
              </a:solidFill>
            </a:endParaRPr>
          </a:p>
          <a:p>
            <a:pPr algn="l"/>
            <a:endParaRPr lang="en-US" sz="2200" dirty="0">
              <a:solidFill>
                <a:srgbClr val="FFFFFF"/>
              </a:solidFill>
            </a:endParaRPr>
          </a:p>
          <a:p>
            <a:pPr algn="l"/>
            <a:endParaRPr lang="en-US" sz="2200" dirty="0">
              <a:solidFill>
                <a:srgbClr val="FFFFFF"/>
              </a:solidFill>
            </a:endParaRPr>
          </a:p>
        </p:txBody>
      </p:sp>
    </p:spTree>
    <p:extLst>
      <p:ext uri="{BB962C8B-B14F-4D97-AF65-F5344CB8AC3E}">
        <p14:creationId xmlns:p14="http://schemas.microsoft.com/office/powerpoint/2010/main" val="314185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1EE1F-6A0D-41A0-B4DE-F46E2AAC02E7}"/>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8A41A03-034C-475E-9734-928CC012EF26}"/>
              </a:ext>
            </a:extLst>
          </p:cNvPr>
          <p:cNvSpPr>
            <a:spLocks noGrp="1"/>
          </p:cNvSpPr>
          <p:nvPr>
            <p:ph idx="1"/>
          </p:nvPr>
        </p:nvSpPr>
        <p:spPr/>
        <p:txBody>
          <a:bodyPr>
            <a:normAutofit fontScale="70000" lnSpcReduction="20000"/>
          </a:bodyPr>
          <a:lstStyle/>
          <a:p>
            <a:pPr marL="0" indent="0" algn="ctr">
              <a:buNone/>
            </a:pPr>
            <a:r>
              <a:rPr lang="en-US" dirty="0"/>
              <a:t>INTRODUCTION</a:t>
            </a:r>
          </a:p>
          <a:p>
            <a:pPr marL="0" indent="0">
              <a:buNone/>
            </a:pPr>
            <a:r>
              <a:rPr lang="en-US" dirty="0"/>
              <a:t>COVID-19 has become a major challenge that the world is facing today which is causing a lot of damages to humans. As such the is a need for precautions and measurements such as social distancing, putting on face/nose masks, minimize further contacting and  spreading of the virus.</a:t>
            </a:r>
          </a:p>
          <a:p>
            <a:pPr marL="0" indent="0">
              <a:buNone/>
            </a:pPr>
            <a:r>
              <a:rPr lang="en-US" dirty="0"/>
              <a:t>AR social distancing App is design to aid with the social distancing protocol. SODA is an app that will help and assists person using it to be able to maintain the 1meter distance with the use of mobile </a:t>
            </a:r>
            <a:r>
              <a:rPr lang="en-US" dirty="0" err="1"/>
              <a:t>phoneS</a:t>
            </a:r>
            <a:r>
              <a:rPr lang="en-US" dirty="0"/>
              <a:t>.</a:t>
            </a:r>
          </a:p>
          <a:p>
            <a:pPr marL="0" indent="0">
              <a:buNone/>
            </a:pPr>
            <a:r>
              <a:rPr lang="en-US" dirty="0"/>
              <a:t>SODA is design to be able to  determine a distance radius of a meter range between two or  more persons and give the WHO awareness when that meter range is not maintained.</a:t>
            </a:r>
          </a:p>
          <a:p>
            <a:pPr marL="0" indent="0">
              <a:buNone/>
            </a:pPr>
            <a:endParaRPr lang="en-US" dirty="0"/>
          </a:p>
          <a:p>
            <a:pPr marL="0" indent="0">
              <a:buNone/>
            </a:pPr>
            <a:r>
              <a:rPr lang="en-US" dirty="0"/>
              <a:t>  </a:t>
            </a:r>
          </a:p>
        </p:txBody>
      </p:sp>
    </p:spTree>
    <p:extLst>
      <p:ext uri="{BB962C8B-B14F-4D97-AF65-F5344CB8AC3E}">
        <p14:creationId xmlns:p14="http://schemas.microsoft.com/office/powerpoint/2010/main" val="3193185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BA85B-3602-452E-9E83-33C2C1AA89E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95B5EB6-39E9-4B81-89F4-1D7AE265AE1E}"/>
              </a:ext>
            </a:extLst>
          </p:cNvPr>
          <p:cNvSpPr>
            <a:spLocks noGrp="1"/>
          </p:cNvSpPr>
          <p:nvPr>
            <p:ph idx="1"/>
          </p:nvPr>
        </p:nvSpPr>
        <p:spPr/>
        <p:txBody>
          <a:bodyPr/>
          <a:lstStyle/>
          <a:p>
            <a:r>
              <a:rPr lang="en-US" dirty="0"/>
              <a:t>                                              AIMS</a:t>
            </a:r>
          </a:p>
          <a:p>
            <a:pPr marL="0" indent="0">
              <a:buNone/>
            </a:pPr>
            <a:r>
              <a:rPr lang="en-US" dirty="0"/>
              <a:t>To help observe social distancing protocol outlined by the World Health Organization (WHO)</a:t>
            </a:r>
          </a:p>
        </p:txBody>
      </p:sp>
    </p:spTree>
    <p:extLst>
      <p:ext uri="{BB962C8B-B14F-4D97-AF65-F5344CB8AC3E}">
        <p14:creationId xmlns:p14="http://schemas.microsoft.com/office/powerpoint/2010/main" val="531320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7D87D-9B44-4BC0-A8BE-12515958C0A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2426023-8978-422B-BD15-ADF95BC26507}"/>
              </a:ext>
            </a:extLst>
          </p:cNvPr>
          <p:cNvSpPr>
            <a:spLocks noGrp="1"/>
          </p:cNvSpPr>
          <p:nvPr>
            <p:ph idx="1"/>
          </p:nvPr>
        </p:nvSpPr>
        <p:spPr/>
        <p:txBody>
          <a:bodyPr/>
          <a:lstStyle/>
          <a:p>
            <a:r>
              <a:rPr lang="en-US" dirty="0"/>
              <a:t>                                        OBJECTIVES</a:t>
            </a:r>
          </a:p>
          <a:p>
            <a:pPr>
              <a:buFont typeface="Wingdings" panose="05000000000000000000" pitchFamily="2" charset="2"/>
              <a:buChar char="Ø"/>
            </a:pPr>
            <a:r>
              <a:rPr lang="en-US" dirty="0"/>
              <a:t>To reduced the risks of infection when people cough, sneeze, or speak</a:t>
            </a:r>
          </a:p>
          <a:p>
            <a:pPr>
              <a:buFont typeface="Wingdings" panose="05000000000000000000" pitchFamily="2" charset="2"/>
              <a:buChar char="Ø"/>
            </a:pPr>
            <a:r>
              <a:rPr lang="en-US" dirty="0"/>
              <a:t>To help avoid crowdedness   </a:t>
            </a:r>
          </a:p>
          <a:p>
            <a:pPr>
              <a:buFont typeface="Wingdings" panose="05000000000000000000" pitchFamily="2" charset="2"/>
              <a:buChar char="Ø"/>
            </a:pPr>
            <a:r>
              <a:rPr lang="en-US" dirty="0"/>
              <a:t>To help detect if the social distancing protocol is being observed or not</a:t>
            </a:r>
          </a:p>
          <a:p>
            <a:pPr>
              <a:buFont typeface="Wingdings" panose="05000000000000000000" pitchFamily="2" charset="2"/>
              <a:buChar char="Ø"/>
            </a:pPr>
            <a:r>
              <a:rPr lang="en-US" dirty="0"/>
              <a:t>To help create safety awareness</a:t>
            </a:r>
          </a:p>
        </p:txBody>
      </p:sp>
    </p:spTree>
    <p:extLst>
      <p:ext uri="{BB962C8B-B14F-4D97-AF65-F5344CB8AC3E}">
        <p14:creationId xmlns:p14="http://schemas.microsoft.com/office/powerpoint/2010/main" val="279838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2ACE7-C500-494A-910B-FD4FAC2D8A02}"/>
              </a:ext>
            </a:extLst>
          </p:cNvPr>
          <p:cNvSpPr>
            <a:spLocks noGrp="1"/>
          </p:cNvSpPr>
          <p:nvPr>
            <p:ph type="title"/>
          </p:nvPr>
        </p:nvSpPr>
        <p:spPr/>
        <p:txBody>
          <a:bodyPr>
            <a:normAutofit fontScale="90000"/>
          </a:bodyPr>
          <a:lstStyle/>
          <a:p>
            <a:pPr algn="ctr"/>
            <a:r>
              <a:rPr lang="en-US" dirty="0"/>
              <a:t>FLOW CHART </a:t>
            </a:r>
            <a:br>
              <a:rPr lang="en-US" dirty="0"/>
            </a:br>
            <a:endParaRPr lang="en-US" dirty="0"/>
          </a:p>
        </p:txBody>
      </p:sp>
      <p:sp>
        <p:nvSpPr>
          <p:cNvPr id="3" name="Content Placeholder 2">
            <a:extLst>
              <a:ext uri="{FF2B5EF4-FFF2-40B4-BE49-F238E27FC236}">
                <a16:creationId xmlns:a16="http://schemas.microsoft.com/office/drawing/2014/main" id="{9D9568FB-9E04-4C10-9ACE-9215D6477A86}"/>
              </a:ext>
            </a:extLst>
          </p:cNvPr>
          <p:cNvSpPr>
            <a:spLocks noGrp="1"/>
          </p:cNvSpPr>
          <p:nvPr>
            <p:ph idx="1"/>
          </p:nvPr>
        </p:nvSpPr>
        <p:spPr/>
        <p:txBody>
          <a:bodyPr/>
          <a:lstStyle/>
          <a:p>
            <a:pPr marL="0" indent="0" algn="ctr">
              <a:buNone/>
            </a:pPr>
            <a:endParaRPr lang="en-US" dirty="0"/>
          </a:p>
          <a:p>
            <a:pPr marL="0" indent="0" algn="ctr">
              <a:buNone/>
            </a:pPr>
            <a:endParaRPr lang="en-US" dirty="0"/>
          </a:p>
        </p:txBody>
      </p:sp>
      <p:sp>
        <p:nvSpPr>
          <p:cNvPr id="4" name="Rectangle 3">
            <a:extLst>
              <a:ext uri="{FF2B5EF4-FFF2-40B4-BE49-F238E27FC236}">
                <a16:creationId xmlns:a16="http://schemas.microsoft.com/office/drawing/2014/main" id="{1508CF4D-A59D-48CA-A47B-3EF1D6B705DB}"/>
              </a:ext>
            </a:extLst>
          </p:cNvPr>
          <p:cNvSpPr/>
          <p:nvPr/>
        </p:nvSpPr>
        <p:spPr>
          <a:xfrm>
            <a:off x="4664765" y="1666255"/>
            <a:ext cx="2054086"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Monitor</a:t>
            </a:r>
          </a:p>
        </p:txBody>
      </p:sp>
      <p:sp>
        <p:nvSpPr>
          <p:cNvPr id="5" name="Rectangle 4">
            <a:extLst>
              <a:ext uri="{FF2B5EF4-FFF2-40B4-BE49-F238E27FC236}">
                <a16:creationId xmlns:a16="http://schemas.microsoft.com/office/drawing/2014/main" id="{7AC70587-4FC3-4DB3-A867-622BECEA5D15}"/>
              </a:ext>
            </a:extLst>
          </p:cNvPr>
          <p:cNvSpPr/>
          <p:nvPr/>
        </p:nvSpPr>
        <p:spPr>
          <a:xfrm>
            <a:off x="4664765" y="2916159"/>
            <a:ext cx="2054086" cy="7421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Detect</a:t>
            </a:r>
          </a:p>
        </p:txBody>
      </p:sp>
      <p:sp>
        <p:nvSpPr>
          <p:cNvPr id="6" name="Rectangle 5">
            <a:extLst>
              <a:ext uri="{FF2B5EF4-FFF2-40B4-BE49-F238E27FC236}">
                <a16:creationId xmlns:a16="http://schemas.microsoft.com/office/drawing/2014/main" id="{541C32F6-3F6F-4501-A5FF-63542E5E42D9}"/>
              </a:ext>
            </a:extLst>
          </p:cNvPr>
          <p:cNvSpPr/>
          <p:nvPr/>
        </p:nvSpPr>
        <p:spPr>
          <a:xfrm>
            <a:off x="4664765" y="4428723"/>
            <a:ext cx="2054086" cy="6291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Warn + Guide</a:t>
            </a:r>
          </a:p>
        </p:txBody>
      </p:sp>
      <p:sp>
        <p:nvSpPr>
          <p:cNvPr id="8" name="Rectangle 7">
            <a:extLst>
              <a:ext uri="{FF2B5EF4-FFF2-40B4-BE49-F238E27FC236}">
                <a16:creationId xmlns:a16="http://schemas.microsoft.com/office/drawing/2014/main" id="{1D2B9AB5-8DDD-4327-86C7-37883BAB1500}"/>
              </a:ext>
            </a:extLst>
          </p:cNvPr>
          <p:cNvSpPr/>
          <p:nvPr/>
        </p:nvSpPr>
        <p:spPr>
          <a:xfrm>
            <a:off x="4664765" y="5423509"/>
            <a:ext cx="2054086" cy="8096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Protocol Observed</a:t>
            </a:r>
          </a:p>
        </p:txBody>
      </p:sp>
      <p:sp>
        <p:nvSpPr>
          <p:cNvPr id="9" name="Arrow: Down 8">
            <a:extLst>
              <a:ext uri="{FF2B5EF4-FFF2-40B4-BE49-F238E27FC236}">
                <a16:creationId xmlns:a16="http://schemas.microsoft.com/office/drawing/2014/main" id="{108CFCC7-E6B4-48C2-AEBF-FE73C0D2B3AB}"/>
              </a:ext>
            </a:extLst>
          </p:cNvPr>
          <p:cNvSpPr/>
          <p:nvPr/>
        </p:nvSpPr>
        <p:spPr>
          <a:xfrm>
            <a:off x="5458967" y="5077399"/>
            <a:ext cx="484632" cy="4620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Down 9">
            <a:extLst>
              <a:ext uri="{FF2B5EF4-FFF2-40B4-BE49-F238E27FC236}">
                <a16:creationId xmlns:a16="http://schemas.microsoft.com/office/drawing/2014/main" id="{D78D7F87-90F4-4537-B15F-126CF21B653A}"/>
              </a:ext>
            </a:extLst>
          </p:cNvPr>
          <p:cNvSpPr/>
          <p:nvPr/>
        </p:nvSpPr>
        <p:spPr>
          <a:xfrm>
            <a:off x="5449492" y="3619036"/>
            <a:ext cx="484632" cy="7901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Yes</a:t>
            </a:r>
          </a:p>
        </p:txBody>
      </p:sp>
      <p:sp>
        <p:nvSpPr>
          <p:cNvPr id="11" name="Arrow: Down 10">
            <a:extLst>
              <a:ext uri="{FF2B5EF4-FFF2-40B4-BE49-F238E27FC236}">
                <a16:creationId xmlns:a16="http://schemas.microsoft.com/office/drawing/2014/main" id="{0D1D0961-E055-45F6-85CF-136E79588AB4}"/>
              </a:ext>
            </a:extLst>
          </p:cNvPr>
          <p:cNvSpPr/>
          <p:nvPr/>
        </p:nvSpPr>
        <p:spPr>
          <a:xfrm>
            <a:off x="5449492" y="2384128"/>
            <a:ext cx="484632" cy="55628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Bent-Up 11">
            <a:extLst>
              <a:ext uri="{FF2B5EF4-FFF2-40B4-BE49-F238E27FC236}">
                <a16:creationId xmlns:a16="http://schemas.microsoft.com/office/drawing/2014/main" id="{5378BCB7-A998-4C2E-80AF-C2A3750D6E7D}"/>
              </a:ext>
            </a:extLst>
          </p:cNvPr>
          <p:cNvSpPr/>
          <p:nvPr/>
        </p:nvSpPr>
        <p:spPr>
          <a:xfrm>
            <a:off x="6718851" y="2056921"/>
            <a:ext cx="850392" cy="1372079"/>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a:t>
            </a:r>
          </a:p>
        </p:txBody>
      </p:sp>
      <p:sp>
        <p:nvSpPr>
          <p:cNvPr id="13" name="Arrow: Bent-Up 12">
            <a:extLst>
              <a:ext uri="{FF2B5EF4-FFF2-40B4-BE49-F238E27FC236}">
                <a16:creationId xmlns:a16="http://schemas.microsoft.com/office/drawing/2014/main" id="{4637AB25-00CA-4F32-B6E8-0063AE12B334}"/>
              </a:ext>
            </a:extLst>
          </p:cNvPr>
          <p:cNvSpPr/>
          <p:nvPr/>
        </p:nvSpPr>
        <p:spPr>
          <a:xfrm>
            <a:off x="6707851" y="4622364"/>
            <a:ext cx="850392" cy="1372079"/>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a:t>
            </a:r>
          </a:p>
        </p:txBody>
      </p:sp>
      <p:sp>
        <p:nvSpPr>
          <p:cNvPr id="14" name="Arrow: Right 13">
            <a:extLst>
              <a:ext uri="{FF2B5EF4-FFF2-40B4-BE49-F238E27FC236}">
                <a16:creationId xmlns:a16="http://schemas.microsoft.com/office/drawing/2014/main" id="{69633705-9EA1-49A4-9BA0-98C5AA89FE22}"/>
              </a:ext>
            </a:extLst>
          </p:cNvPr>
          <p:cNvSpPr/>
          <p:nvPr/>
        </p:nvSpPr>
        <p:spPr>
          <a:xfrm>
            <a:off x="6718851" y="4428723"/>
            <a:ext cx="59634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CE059301-1767-4F7B-8AF7-38FD18B29EBD}"/>
              </a:ext>
            </a:extLst>
          </p:cNvPr>
          <p:cNvSpPr/>
          <p:nvPr/>
        </p:nvSpPr>
        <p:spPr>
          <a:xfrm>
            <a:off x="6718851" y="1895015"/>
            <a:ext cx="59634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Left-Right 15">
            <a:extLst>
              <a:ext uri="{FF2B5EF4-FFF2-40B4-BE49-F238E27FC236}">
                <a16:creationId xmlns:a16="http://schemas.microsoft.com/office/drawing/2014/main" id="{98A9228D-552B-45C9-9AA1-CF4584146E52}"/>
              </a:ext>
            </a:extLst>
          </p:cNvPr>
          <p:cNvSpPr/>
          <p:nvPr/>
        </p:nvSpPr>
        <p:spPr>
          <a:xfrm>
            <a:off x="3713656" y="5586036"/>
            <a:ext cx="1216152" cy="484632"/>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Yes</a:t>
            </a:r>
          </a:p>
        </p:txBody>
      </p:sp>
      <p:sp>
        <p:nvSpPr>
          <p:cNvPr id="17" name="Arrow: Up-Down 16">
            <a:extLst>
              <a:ext uri="{FF2B5EF4-FFF2-40B4-BE49-F238E27FC236}">
                <a16:creationId xmlns:a16="http://schemas.microsoft.com/office/drawing/2014/main" id="{0C089F16-3651-40BE-947D-7FA7B56A520D}"/>
              </a:ext>
            </a:extLst>
          </p:cNvPr>
          <p:cNvSpPr/>
          <p:nvPr/>
        </p:nvSpPr>
        <p:spPr>
          <a:xfrm>
            <a:off x="3471340" y="2056921"/>
            <a:ext cx="484632" cy="3781595"/>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Left 17">
            <a:extLst>
              <a:ext uri="{FF2B5EF4-FFF2-40B4-BE49-F238E27FC236}">
                <a16:creationId xmlns:a16="http://schemas.microsoft.com/office/drawing/2014/main" id="{4D3DD0CD-E082-4B3F-8C06-B222C394CBAC}"/>
              </a:ext>
            </a:extLst>
          </p:cNvPr>
          <p:cNvSpPr/>
          <p:nvPr/>
        </p:nvSpPr>
        <p:spPr>
          <a:xfrm>
            <a:off x="3713656" y="1798678"/>
            <a:ext cx="951109" cy="62918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6637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7312B-7281-4B16-8BA6-CFAE76757FA2}"/>
              </a:ext>
            </a:extLst>
          </p:cNvPr>
          <p:cNvSpPr>
            <a:spLocks noGrp="1"/>
          </p:cNvSpPr>
          <p:nvPr>
            <p:ph type="title"/>
          </p:nvPr>
        </p:nvSpPr>
        <p:spPr/>
        <p:txBody>
          <a:bodyPr/>
          <a:lstStyle/>
          <a:p>
            <a:endParaRPr lang="en-US"/>
          </a:p>
        </p:txBody>
      </p:sp>
      <p:pic>
        <p:nvPicPr>
          <p:cNvPr id="4" name="3D VIRTUAL REALITY REMIX">
            <a:hlinkClick r:id="" action="ppaction://media"/>
            <a:extLst>
              <a:ext uri="{FF2B5EF4-FFF2-40B4-BE49-F238E27FC236}">
                <a16:creationId xmlns:a16="http://schemas.microsoft.com/office/drawing/2014/main" id="{74486123-87A2-4EA2-A9EF-F307CED010B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145214"/>
          </a:xfrm>
        </p:spPr>
      </p:pic>
    </p:spTree>
    <p:extLst>
      <p:ext uri="{BB962C8B-B14F-4D97-AF65-F5344CB8AC3E}">
        <p14:creationId xmlns:p14="http://schemas.microsoft.com/office/powerpoint/2010/main" val="1494246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0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BlockprintVTI">
  <a:themeElements>
    <a:clrScheme name="Custom 69">
      <a:dk1>
        <a:sysClr val="windowText" lastClr="000000"/>
      </a:dk1>
      <a:lt1>
        <a:sysClr val="window" lastClr="FFFFFF"/>
      </a:lt1>
      <a:dk2>
        <a:srgbClr val="44131A"/>
      </a:dk2>
      <a:lt2>
        <a:srgbClr val="F2ECEA"/>
      </a:lt2>
      <a:accent1>
        <a:srgbClr val="A62C52"/>
      </a:accent1>
      <a:accent2>
        <a:srgbClr val="A7928D"/>
      </a:accent2>
      <a:accent3>
        <a:srgbClr val="307C71"/>
      </a:accent3>
      <a:accent4>
        <a:srgbClr val="41575D"/>
      </a:accent4>
      <a:accent5>
        <a:srgbClr val="8FA3A3"/>
      </a:accent5>
      <a:accent6>
        <a:srgbClr val="CA8370"/>
      </a:accent6>
      <a:hlink>
        <a:srgbClr val="D13D6E"/>
      </a:hlink>
      <a:folHlink>
        <a:srgbClr val="6C9D92"/>
      </a:folHlink>
    </a:clrScheme>
    <a:fontScheme name="Custom 56">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printVTI" id="{AA8C8908-6BA4-477C-AEA4-CB6C32A1FE3B}" vid="{36392749-7C1D-4938-93BB-440CD2A1B0AB}"/>
    </a:ext>
  </a:extLst>
</a:theme>
</file>

<file path=docProps/app.xml><?xml version="1.0" encoding="utf-8"?>
<Properties xmlns="http://schemas.openxmlformats.org/officeDocument/2006/extended-properties" xmlns:vt="http://schemas.openxmlformats.org/officeDocument/2006/docPropsVTypes">
  <TotalTime>260</TotalTime>
  <Words>233</Words>
  <Application>Microsoft Office PowerPoint</Application>
  <PresentationFormat>Widescreen</PresentationFormat>
  <Paragraphs>31</Paragraphs>
  <Slides>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Avenir Next LT Pro</vt:lpstr>
      <vt:lpstr>AvenirNext LT Pro Medium</vt:lpstr>
      <vt:lpstr>Wingdings</vt:lpstr>
      <vt:lpstr>BlockprintVTI</vt:lpstr>
      <vt:lpstr>ARVR AFRICA HACKATHON 2020</vt:lpstr>
      <vt:lpstr>PowerPoint Presentation</vt:lpstr>
      <vt:lpstr>PowerPoint Presentation</vt:lpstr>
      <vt:lpstr>PowerPoint Presentation</vt:lpstr>
      <vt:lpstr>FLOW CHART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ARVR AFRICA HACKATHON 2020</dc:title>
  <dc:creator>Daniel Dake</dc:creator>
  <cp:lastModifiedBy>Daniel Dake</cp:lastModifiedBy>
  <cp:revision>24</cp:revision>
  <dcterms:created xsi:type="dcterms:W3CDTF">2020-12-06T13:10:08Z</dcterms:created>
  <dcterms:modified xsi:type="dcterms:W3CDTF">2020-12-06T17:39:29Z</dcterms:modified>
</cp:coreProperties>
</file>

<file path=docProps/thumbnail.jpeg>
</file>